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62" r:id="rId6"/>
    <p:sldId id="259" r:id="rId7"/>
    <p:sldId id="261" r:id="rId8"/>
    <p:sldId id="263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7551-B449-41FD-BDC7-CC38554F7914}" type="datetimeFigureOut">
              <a:rPr lang="hr-HR" smtClean="0"/>
              <a:t>27.4.2020.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E871-5DA9-4E39-B326-7B22E1A799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1918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7551-B449-41FD-BDC7-CC38554F7914}" type="datetimeFigureOut">
              <a:rPr lang="hr-HR" smtClean="0"/>
              <a:t>27.4.2020.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E871-5DA9-4E39-B326-7B22E1A799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5210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7551-B449-41FD-BDC7-CC38554F7914}" type="datetimeFigureOut">
              <a:rPr lang="hr-HR" smtClean="0"/>
              <a:t>27.4.2020.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E871-5DA9-4E39-B326-7B22E1A799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909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7551-B449-41FD-BDC7-CC38554F7914}" type="datetimeFigureOut">
              <a:rPr lang="hr-HR" smtClean="0"/>
              <a:t>27.4.2020.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E871-5DA9-4E39-B326-7B22E1A799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2375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7551-B449-41FD-BDC7-CC38554F7914}" type="datetimeFigureOut">
              <a:rPr lang="hr-HR" smtClean="0"/>
              <a:t>27.4.2020.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E871-5DA9-4E39-B326-7B22E1A799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2830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7551-B449-41FD-BDC7-CC38554F7914}" type="datetimeFigureOut">
              <a:rPr lang="hr-HR" smtClean="0"/>
              <a:t>27.4.2020.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E871-5DA9-4E39-B326-7B22E1A799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4707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7551-B449-41FD-BDC7-CC38554F7914}" type="datetimeFigureOut">
              <a:rPr lang="hr-HR" smtClean="0"/>
              <a:t>27.4.2020.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E871-5DA9-4E39-B326-7B22E1A799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0523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7551-B449-41FD-BDC7-CC38554F7914}" type="datetimeFigureOut">
              <a:rPr lang="hr-HR" smtClean="0"/>
              <a:t>27.4.2020.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E871-5DA9-4E39-B326-7B22E1A799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7916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7551-B449-41FD-BDC7-CC38554F7914}" type="datetimeFigureOut">
              <a:rPr lang="hr-HR" smtClean="0"/>
              <a:t>27.4.2020.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E871-5DA9-4E39-B326-7B22E1A799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541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7551-B449-41FD-BDC7-CC38554F7914}" type="datetimeFigureOut">
              <a:rPr lang="hr-HR" smtClean="0"/>
              <a:t>27.4.2020.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E871-5DA9-4E39-B326-7B22E1A799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4002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7551-B449-41FD-BDC7-CC38554F7914}" type="datetimeFigureOut">
              <a:rPr lang="hr-HR" smtClean="0"/>
              <a:t>27.4.2020.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E871-5DA9-4E39-B326-7B22E1A799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1658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77551-B449-41FD-BDC7-CC38554F7914}" type="datetimeFigureOut">
              <a:rPr lang="hr-HR" smtClean="0"/>
              <a:t>27.4.2020.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DE871-5DA9-4E39-B326-7B22E1A799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886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Rad s dijelovima crteža - fotomontaža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Darko Herbai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126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Pomoću fotografija cvijeta i pčele koje smo pronašli pomoću </a:t>
            </a:r>
            <a:r>
              <a:rPr lang="hr-HR" dirty="0" err="1" smtClean="0"/>
              <a:t>google</a:t>
            </a:r>
            <a:r>
              <a:rPr lang="hr-HR" dirty="0" smtClean="0"/>
              <a:t> tražilice i programa Bojanje napravit ćemo fotografiju cvijeta na kojoj je pčela.</a:t>
            </a:r>
          </a:p>
          <a:p>
            <a:pPr marL="0" indent="0">
              <a:buNone/>
            </a:pPr>
            <a:r>
              <a:rPr lang="hr-HR" dirty="0" smtClean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22145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600" b="1" dirty="0" smtClean="0"/>
              <a:t>Traženje slike na Internetu pomoću Google tražilice</a:t>
            </a:r>
            <a:endParaRPr lang="hr-HR" sz="3600" b="1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696" y="2142308"/>
            <a:ext cx="11647469" cy="3683726"/>
          </a:xfrm>
          <a:prstGeom prst="rect">
            <a:avLst/>
          </a:prstGeom>
        </p:spPr>
      </p:pic>
      <p:sp>
        <p:nvSpPr>
          <p:cNvPr id="5" name="Pravokutni oblačić 4"/>
          <p:cNvSpPr/>
          <p:nvPr/>
        </p:nvSpPr>
        <p:spPr>
          <a:xfrm>
            <a:off x="6409508" y="1375953"/>
            <a:ext cx="1959428" cy="836023"/>
          </a:xfrm>
          <a:prstGeom prst="wedgeRectCallout">
            <a:avLst>
              <a:gd name="adj1" fmla="val -56389"/>
              <a:gd name="adj2" fmla="val 12728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3. Uključiti traku Alati</a:t>
            </a:r>
            <a:endParaRPr lang="hr-HR" dirty="0"/>
          </a:p>
        </p:txBody>
      </p:sp>
      <p:sp>
        <p:nvSpPr>
          <p:cNvPr id="6" name="Pravokutni oblačić 5"/>
          <p:cNvSpPr/>
          <p:nvPr/>
        </p:nvSpPr>
        <p:spPr>
          <a:xfrm>
            <a:off x="3938451" y="1297576"/>
            <a:ext cx="1959428" cy="840377"/>
          </a:xfrm>
          <a:prstGeom prst="wedgeRectCallout">
            <a:avLst>
              <a:gd name="adj1" fmla="val -123556"/>
              <a:gd name="adj2" fmla="val 14285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2</a:t>
            </a:r>
            <a:r>
              <a:rPr lang="hr-HR" dirty="0" smtClean="0"/>
              <a:t>. Pretražujemo slike.</a:t>
            </a:r>
            <a:endParaRPr lang="hr-HR" dirty="0"/>
          </a:p>
        </p:txBody>
      </p:sp>
      <p:sp>
        <p:nvSpPr>
          <p:cNvPr id="7" name="Pravokutni oblačić 6"/>
          <p:cNvSpPr/>
          <p:nvPr/>
        </p:nvSpPr>
        <p:spPr>
          <a:xfrm>
            <a:off x="7241176" y="2701516"/>
            <a:ext cx="3391990" cy="836023"/>
          </a:xfrm>
          <a:prstGeom prst="wedgeRectCallout">
            <a:avLst>
              <a:gd name="adj1" fmla="val -122393"/>
              <a:gd name="adj2" fmla="val 2207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4. Odabrati „Označeno za ponovnu upotrebu s izmjenama</a:t>
            </a:r>
            <a:endParaRPr lang="hr-HR" dirty="0"/>
          </a:p>
        </p:txBody>
      </p:sp>
      <p:sp>
        <p:nvSpPr>
          <p:cNvPr id="8" name="Pravokutni oblačić 7"/>
          <p:cNvSpPr/>
          <p:nvPr/>
        </p:nvSpPr>
        <p:spPr>
          <a:xfrm>
            <a:off x="626953" y="1272676"/>
            <a:ext cx="3209109" cy="836023"/>
          </a:xfrm>
          <a:prstGeom prst="wedgeRectCallout">
            <a:avLst>
              <a:gd name="adj1" fmla="val -16498"/>
              <a:gd name="adj2" fmla="val 10020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1. Upisujemo pojam koji tražimo (ključna riječ)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0274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Spremanje slike na računalo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7509" y="1334956"/>
            <a:ext cx="7785462" cy="5029545"/>
          </a:xfrm>
          <a:prstGeom prst="rect">
            <a:avLst/>
          </a:prstGeom>
        </p:spPr>
      </p:pic>
      <p:sp>
        <p:nvSpPr>
          <p:cNvPr id="5" name="Pravokutni oblačić 4"/>
          <p:cNvSpPr/>
          <p:nvPr/>
        </p:nvSpPr>
        <p:spPr>
          <a:xfrm>
            <a:off x="7489371" y="1027906"/>
            <a:ext cx="2238103" cy="2011680"/>
          </a:xfrm>
          <a:prstGeom prst="wedgeRectCallout">
            <a:avLst>
              <a:gd name="adj1" fmla="val -101767"/>
              <a:gd name="adj2" fmla="val 1111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Kliknemo desnom tipkom miša na sliku i odaberemo „Spremi sliku kao…”</a:t>
            </a:r>
          </a:p>
          <a:p>
            <a:pPr algn="ctr"/>
            <a:r>
              <a:rPr lang="hr-HR" dirty="0" smtClean="0"/>
              <a:t>Spremimo na željeno mjesto na svom računalu.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526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37" y="153579"/>
            <a:ext cx="7307742" cy="416587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883" y="3758644"/>
            <a:ext cx="5400000" cy="3037500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8046720" y="757646"/>
            <a:ext cx="2908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Otvorimo dva programa Bojanje u jednom otvorimo sliku cvijeta u drugom sliku pčele.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2910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2479" y="1356039"/>
            <a:ext cx="7300857" cy="5170711"/>
          </a:xfrm>
          <a:prstGeom prst="rect">
            <a:avLst/>
          </a:prstGeom>
        </p:spPr>
      </p:pic>
      <p:sp>
        <p:nvSpPr>
          <p:cNvPr id="6" name="Pravokutni oblačić 5"/>
          <p:cNvSpPr/>
          <p:nvPr/>
        </p:nvSpPr>
        <p:spPr>
          <a:xfrm>
            <a:off x="5632907" y="722811"/>
            <a:ext cx="4495162" cy="1619795"/>
          </a:xfrm>
          <a:prstGeom prst="wedgeRectCallout">
            <a:avLst>
              <a:gd name="adj1" fmla="val -94713"/>
              <a:gd name="adj2" fmla="val 5277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U izborniku odaberi izaberemo Prostoručni odabir.</a:t>
            </a:r>
          </a:p>
          <a:p>
            <a:pPr algn="ctr"/>
            <a:r>
              <a:rPr lang="hr-HR" dirty="0" smtClean="0"/>
              <a:t>Što preciznije označimo pčelu.</a:t>
            </a:r>
          </a:p>
          <a:p>
            <a:pPr algn="ctr"/>
            <a:r>
              <a:rPr lang="hr-HR" dirty="0" smtClean="0"/>
              <a:t>Nakon toga odaberemo naredbu Kopiraj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9577" y="3024501"/>
            <a:ext cx="1767840" cy="216843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0925" y="3085460"/>
            <a:ext cx="2821578" cy="204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4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1313" y="356736"/>
            <a:ext cx="8309374" cy="6144528"/>
          </a:xfrm>
          <a:prstGeom prst="rect">
            <a:avLst/>
          </a:prstGeom>
        </p:spPr>
      </p:pic>
      <p:sp>
        <p:nvSpPr>
          <p:cNvPr id="5" name="Elipsasti oblačić 4"/>
          <p:cNvSpPr/>
          <p:nvPr/>
        </p:nvSpPr>
        <p:spPr>
          <a:xfrm>
            <a:off x="5826034" y="356735"/>
            <a:ext cx="5886995" cy="1489482"/>
          </a:xfrm>
          <a:prstGeom prst="wedgeEllipseCallout">
            <a:avLst>
              <a:gd name="adj1" fmla="val -57080"/>
              <a:gd name="adj2" fmla="val 3717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Odaberemo Promjeni veličinu i prilagodimo veličinu pčele cvijetu. </a:t>
            </a:r>
          </a:p>
          <a:p>
            <a:pPr algn="ctr"/>
            <a:r>
              <a:rPr lang="hr-HR" dirty="0" smtClean="0"/>
              <a:t>U ovom primjeru moramo ju smanjiti, ako je potrebno više puta dok ne dobijemo željenu veličinu pčele.</a:t>
            </a:r>
            <a:endParaRPr lang="hr-HR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8026" y="1264023"/>
            <a:ext cx="1783819" cy="1749143"/>
          </a:xfrm>
          <a:prstGeom prst="rect">
            <a:avLst/>
          </a:prstGeom>
        </p:spPr>
      </p:pic>
      <p:sp>
        <p:nvSpPr>
          <p:cNvPr id="3" name="Elipsasti oblačić 2"/>
          <p:cNvSpPr/>
          <p:nvPr/>
        </p:nvSpPr>
        <p:spPr>
          <a:xfrm>
            <a:off x="156754" y="261257"/>
            <a:ext cx="2220686" cy="2629989"/>
          </a:xfrm>
          <a:prstGeom prst="wedgeEllipseCallout">
            <a:avLst>
              <a:gd name="adj1" fmla="val 53272"/>
              <a:gd name="adj2" fmla="val 3487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Odaberemo naredbu Zalijepi</a:t>
            </a:r>
            <a:r>
              <a:rPr lang="hr-HR" dirty="0" smtClean="0"/>
              <a:t>.</a:t>
            </a:r>
          </a:p>
          <a:p>
            <a:pPr algn="ctr"/>
            <a:r>
              <a:rPr lang="hr-HR" dirty="0" smtClean="0"/>
              <a:t>U Izborniku Odaberi uključimo Prozirni odabir</a:t>
            </a:r>
          </a:p>
          <a:p>
            <a:pPr algn="ctr"/>
            <a:endParaRPr lang="hr-HR" dirty="0"/>
          </a:p>
        </p:txBody>
      </p:sp>
      <p:cxnSp>
        <p:nvCxnSpPr>
          <p:cNvPr id="7" name="Ravni poveznik sa strelicom 6"/>
          <p:cNvCxnSpPr/>
          <p:nvPr/>
        </p:nvCxnSpPr>
        <p:spPr>
          <a:xfrm flipV="1">
            <a:off x="3814354" y="679269"/>
            <a:ext cx="3117669" cy="287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27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Rezultat spajanja dvije slike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2129" y="1574591"/>
            <a:ext cx="7307742" cy="510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3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168</Words>
  <Application>Microsoft Office PowerPoint</Application>
  <PresentationFormat>Široki zaslon</PresentationFormat>
  <Paragraphs>22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sustava Office</vt:lpstr>
      <vt:lpstr>Rad s dijelovima crteža - fotomontaža</vt:lpstr>
      <vt:lpstr>Primjer</vt:lpstr>
      <vt:lpstr>Traženje slike na Internetu pomoću Google tražilice</vt:lpstr>
      <vt:lpstr>Spremanje slike na računalo</vt:lpstr>
      <vt:lpstr>PowerPoint prezentacija</vt:lpstr>
      <vt:lpstr>PowerPoint prezentacija</vt:lpstr>
      <vt:lpstr>PowerPoint prezentacija</vt:lpstr>
      <vt:lpstr>Rezultat spajanja dvije slike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Darko Herbai</dc:creator>
  <cp:lastModifiedBy>Darko Herbai</cp:lastModifiedBy>
  <cp:revision>17</cp:revision>
  <dcterms:created xsi:type="dcterms:W3CDTF">2020-04-27T09:29:12Z</dcterms:created>
  <dcterms:modified xsi:type="dcterms:W3CDTF">2020-04-27T15:42:12Z</dcterms:modified>
</cp:coreProperties>
</file>